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
  </p:notesMasterIdLst>
  <p:sldIdLst>
    <p:sldId id="3999"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nger Version w/ Testimonial" id="{94835064-9AF0-44FA-8856-6FE9A1825AFF}">
          <p14:sldIdLst>
            <p14:sldId id="399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BC5C05-E706-D96F-F642-A8199FD8F775}" name="Alyson Knox-Meade" initials="AK" userId="S::aknox@affirma.com::9add29cb-6821-43c7-a287-0793ac386e0f" providerId="AD"/>
  <p188:author id="{1460F8BB-88FE-50C2-D434-ACC09A1C831B}" name="Ryan Hoffman" initials="RH" userId="S::rhoffman@affirma.com::20e0db76-8439-4b0e-af48-6d9a908e100e" providerId="AD"/>
  <p188:author id="{6AB13DE1-D397-1337-6809-A813F48CBB2C}" name="Makenna Bayne" initials="MB" userId="S::mbayne@affirma.com::055c181c-db5d-4b89-8e57-c356ce391e0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E96457-1783-48B3-AA3F-FE7C8D4D9E55}" v="1" dt="2025-05-01T03:31:27.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13" Type="http://schemas.openxmlformats.org/officeDocument/2006/relationships/customXml" Target="../customXml/item3.xml"/><Relationship Id="rId3" Type="http://schemas.openxmlformats.org/officeDocument/2006/relationships/notesMaster" Target="notesMasters/notesMaster1.xml"/><Relationship Id="rId7" Type="http://schemas.openxmlformats.org/officeDocument/2006/relationships/tableStyles" Target="tableStyles.xml"/><Relationship Id="rId12" Type="http://schemas.openxmlformats.org/officeDocument/2006/relationships/customXml" Target="../customXml/item2.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11" Type="http://schemas.openxmlformats.org/officeDocument/2006/relationships/customXml" Target="../customXml/item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 Id="rId14" Type="http://schemas.openxmlformats.org/officeDocument/2006/relationships/customXml" Target="../customXml/item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on Knox-Meade" userId="9add29cb-6821-43c7-a287-0793ac386e0f" providerId="ADAL" clId="{51E96457-1783-48B3-AA3F-FE7C8D4D9E55}"/>
    <pc:docChg chg="undo custSel delSld modSld delMainMaster modSection">
      <pc:chgData name="Alyson Knox-Meade" userId="9add29cb-6821-43c7-a287-0793ac386e0f" providerId="ADAL" clId="{51E96457-1783-48B3-AA3F-FE7C8D4D9E55}" dt="2025-05-01T03:44:20.414" v="1446" actId="20577"/>
      <pc:docMkLst>
        <pc:docMk/>
      </pc:docMkLst>
      <pc:sldChg chg="del">
        <pc:chgData name="Alyson Knox-Meade" userId="9add29cb-6821-43c7-a287-0793ac386e0f" providerId="ADAL" clId="{51E96457-1783-48B3-AA3F-FE7C8D4D9E55}" dt="2025-04-30T15:53:49.919" v="0" actId="2696"/>
        <pc:sldMkLst>
          <pc:docMk/>
          <pc:sldMk cId="3377912635" sldId="438"/>
        </pc:sldMkLst>
      </pc:sldChg>
      <pc:sldChg chg="del">
        <pc:chgData name="Alyson Knox-Meade" userId="9add29cb-6821-43c7-a287-0793ac386e0f" providerId="ADAL" clId="{51E96457-1783-48B3-AA3F-FE7C8D4D9E55}" dt="2025-04-30T15:53:52.001" v="1" actId="2696"/>
        <pc:sldMkLst>
          <pc:docMk/>
          <pc:sldMk cId="152179486" sldId="439"/>
        </pc:sldMkLst>
      </pc:sldChg>
      <pc:sldChg chg="addSp modSp mod">
        <pc:chgData name="Alyson Knox-Meade" userId="9add29cb-6821-43c7-a287-0793ac386e0f" providerId="ADAL" clId="{51E96457-1783-48B3-AA3F-FE7C8D4D9E55}" dt="2025-05-01T03:44:20.414" v="1446" actId="20577"/>
        <pc:sldMkLst>
          <pc:docMk/>
          <pc:sldMk cId="665604144" sldId="3999"/>
        </pc:sldMkLst>
        <pc:spChg chg="mod">
          <ac:chgData name="Alyson Knox-Meade" userId="9add29cb-6821-43c7-a287-0793ac386e0f" providerId="ADAL" clId="{51E96457-1783-48B3-AA3F-FE7C8D4D9E55}" dt="2025-04-30T15:54:01.034" v="30" actId="20577"/>
          <ac:spMkLst>
            <pc:docMk/>
            <pc:sldMk cId="665604144" sldId="3999"/>
            <ac:spMk id="2" creationId="{BE4DCE00-DBB2-41BB-8766-14D2DB07B1E1}"/>
          </ac:spMkLst>
        </pc:spChg>
        <pc:spChg chg="add mod">
          <ac:chgData name="Alyson Knox-Meade" userId="9add29cb-6821-43c7-a287-0793ac386e0f" providerId="ADAL" clId="{51E96457-1783-48B3-AA3F-FE7C8D4D9E55}" dt="2025-05-01T03:40:56.308" v="1274" actId="1076"/>
          <ac:spMkLst>
            <pc:docMk/>
            <pc:sldMk cId="665604144" sldId="3999"/>
            <ac:spMk id="6" creationId="{42FD9F8C-AC53-FBC2-A66E-99CAD0383BAB}"/>
          </ac:spMkLst>
        </pc:spChg>
        <pc:spChg chg="mod">
          <ac:chgData name="Alyson Knox-Meade" userId="9add29cb-6821-43c7-a287-0793ac386e0f" providerId="ADAL" clId="{51E96457-1783-48B3-AA3F-FE7C8D4D9E55}" dt="2025-04-30T15:54:36.249" v="31" actId="6549"/>
          <ac:spMkLst>
            <pc:docMk/>
            <pc:sldMk cId="665604144" sldId="3999"/>
            <ac:spMk id="7" creationId="{18B0CBF5-424C-4AAE-8C3D-098A83D2C8B6}"/>
          </ac:spMkLst>
        </pc:spChg>
        <pc:spChg chg="add mod">
          <ac:chgData name="Alyson Knox-Meade" userId="9add29cb-6821-43c7-a287-0793ac386e0f" providerId="ADAL" clId="{51E96457-1783-48B3-AA3F-FE7C8D4D9E55}" dt="2025-05-01T03:40:51.735" v="1273" actId="1076"/>
          <ac:spMkLst>
            <pc:docMk/>
            <pc:sldMk cId="665604144" sldId="3999"/>
            <ac:spMk id="8" creationId="{A2744BA2-CBF9-321F-046E-CE3A8D43D426}"/>
          </ac:spMkLst>
        </pc:spChg>
        <pc:spChg chg="mod">
          <ac:chgData name="Alyson Knox-Meade" userId="9add29cb-6821-43c7-a287-0793ac386e0f" providerId="ADAL" clId="{51E96457-1783-48B3-AA3F-FE7C8D4D9E55}" dt="2025-05-01T03:40:46.884" v="1272" actId="20577"/>
          <ac:spMkLst>
            <pc:docMk/>
            <pc:sldMk cId="665604144" sldId="3999"/>
            <ac:spMk id="10" creationId="{51325A4C-2060-6CD9-E888-4CFD5257618C}"/>
          </ac:spMkLst>
        </pc:spChg>
        <pc:spChg chg="add mod">
          <ac:chgData name="Alyson Knox-Meade" userId="9add29cb-6821-43c7-a287-0793ac386e0f" providerId="ADAL" clId="{51E96457-1783-48B3-AA3F-FE7C8D4D9E55}" dt="2025-05-01T03:44:20.414" v="1446" actId="20577"/>
          <ac:spMkLst>
            <pc:docMk/>
            <pc:sldMk cId="665604144" sldId="3999"/>
            <ac:spMk id="12" creationId="{0EA85C90-968C-2E95-CD34-6D17FB66CDC3}"/>
          </ac:spMkLst>
        </pc:spChg>
      </pc:sldChg>
      <pc:sldMasterChg chg="del delSldLayout">
        <pc:chgData name="Alyson Knox-Meade" userId="9add29cb-6821-43c7-a287-0793ac386e0f" providerId="ADAL" clId="{51E96457-1783-48B3-AA3F-FE7C8D4D9E55}" dt="2025-04-30T15:53:52.001" v="1" actId="2696"/>
        <pc:sldMasterMkLst>
          <pc:docMk/>
          <pc:sldMasterMk cId="2085400444" sldId="2147483700"/>
        </pc:sldMasterMkLst>
        <pc:sldLayoutChg chg="del">
          <pc:chgData name="Alyson Knox-Meade" userId="9add29cb-6821-43c7-a287-0793ac386e0f" providerId="ADAL" clId="{51E96457-1783-48B3-AA3F-FE7C8D4D9E55}" dt="2025-04-30T15:53:52.001" v="1" actId="2696"/>
          <pc:sldLayoutMkLst>
            <pc:docMk/>
            <pc:sldMasterMk cId="2085400444" sldId="2147483700"/>
            <pc:sldLayoutMk cId="2076731681" sldId="2147483701"/>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2885409043" sldId="2147483702"/>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3773695098" sldId="2147483703"/>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4054492450" sldId="2147483704"/>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1477403692" sldId="2147483705"/>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1318614749" sldId="2147483706"/>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46944867" sldId="2147483707"/>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3781016404" sldId="2147483708"/>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445050838" sldId="2147483709"/>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3635290943" sldId="2147483710"/>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2471216263" sldId="2147483711"/>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608606660" sldId="2147483712"/>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3619122519" sldId="2147483713"/>
          </pc:sldLayoutMkLst>
        </pc:sldLayoutChg>
        <pc:sldLayoutChg chg="del">
          <pc:chgData name="Alyson Knox-Meade" userId="9add29cb-6821-43c7-a287-0793ac386e0f" providerId="ADAL" clId="{51E96457-1783-48B3-AA3F-FE7C8D4D9E55}" dt="2025-04-30T15:53:52.001" v="1" actId="2696"/>
          <pc:sldLayoutMkLst>
            <pc:docMk/>
            <pc:sldMasterMk cId="2085400444" sldId="2147483700"/>
            <pc:sldLayoutMk cId="3418376629" sldId="214748371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8AA01-A79B-440F-8B6A-D5B04B1C1A9C}" type="datetimeFigureOut">
              <a:rPr lang="en-US" smtClean="0"/>
              <a:t>4/30/2025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F4F3E-330D-4261-9BA8-9A1C14E801F6}" type="slidenum">
              <a:rPr lang="en-US" smtClean="0"/>
              <a:t>‹#›</a:t>
            </a:fld>
            <a:endParaRPr lang="en-US" dirty="0"/>
          </a:p>
        </p:txBody>
      </p:sp>
    </p:spTree>
    <p:extLst>
      <p:ext uri="{BB962C8B-B14F-4D97-AF65-F5344CB8AC3E}">
        <p14:creationId xmlns:p14="http://schemas.microsoft.com/office/powerpoint/2010/main" val="13925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58460" y="0"/>
            <a:ext cx="8014997"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p:nvSpPr>
        <p:spPr>
          <a:xfrm>
            <a:off x="0"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1143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r>
              <a:rPr lang="en-US" dirty="0"/>
              <a:t>Click icon to add picture</a:t>
            </a:r>
          </a:p>
        </p:txBody>
      </p:sp>
      <p:pic>
        <p:nvPicPr>
          <p:cNvPr id="8" name="Picture 7">
            <a:extLst>
              <a:ext uri="{FF2B5EF4-FFF2-40B4-BE49-F238E27FC236}">
                <a16:creationId xmlns:a16="http://schemas.microsoft.com/office/drawing/2014/main" id="{0E2198A9-4412-4A8C-820A-29F2550FC6B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9" name="Rectangle 8">
            <a:extLst>
              <a:ext uri="{FF2B5EF4-FFF2-40B4-BE49-F238E27FC236}">
                <a16:creationId xmlns:a16="http://schemas.microsoft.com/office/drawing/2014/main" id="{564133F9-19A1-4E4D-BF8F-749660053D91}"/>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092AD79-C23F-4287-86EF-696CADF1269D}"/>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Tree>
    <p:extLst>
      <p:ext uri="{BB962C8B-B14F-4D97-AF65-F5344CB8AC3E}">
        <p14:creationId xmlns:p14="http://schemas.microsoft.com/office/powerpoint/2010/main" val="21820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p:nvSpPr>
        <p:spPr>
          <a:xfrm>
            <a:off x="351945" y="2457447"/>
            <a:ext cx="10030305" cy="410940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619041" y="1383288"/>
            <a:ext cx="2068940" cy="8298180"/>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8731001" y="4915602"/>
            <a:ext cx="2068940" cy="1233558"/>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6979283" y="683258"/>
            <a:ext cx="4729482" cy="5491479"/>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6978650" y="689614"/>
            <a:ext cx="4730750" cy="5485123"/>
          </a:xfrm>
        </p:spPr>
        <p:txBody>
          <a:bodyPr/>
          <a:lstStyle>
            <a:lvl1pPr marL="0" indent="0">
              <a:buNone/>
              <a:defRPr>
                <a:solidFill>
                  <a:srgbClr val="008AD9"/>
                </a:solidFill>
              </a:defRPr>
            </a:lvl1pPr>
          </a:lstStyle>
          <a:p>
            <a:r>
              <a:rPr lang="en-US" dirty="0"/>
              <a:t>Click icon to add picture</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810766" y="5161283"/>
            <a:ext cx="5802480" cy="682800"/>
          </a:xfrm>
        </p:spPr>
        <p:txBody>
          <a:bodyPr>
            <a:noAutofit/>
          </a:bodyPr>
          <a:lstStyle>
            <a:lvl1pPr marL="0" indent="0">
              <a:buNone/>
              <a:defRPr sz="440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810766" y="3046804"/>
            <a:ext cx="5802480"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p:nvSpPr>
        <p:spPr>
          <a:xfrm>
            <a:off x="10591398" y="6358433"/>
            <a:ext cx="1762528" cy="67101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75C90F8-2161-264A-9AE4-12FEC014C1A0}"/>
              </a:ext>
            </a:extLst>
          </p:cNvPr>
          <p:cNvSpPr/>
          <p:nvPr/>
        </p:nvSpPr>
        <p:spPr>
          <a:xfrm rot="5400000" flipV="1">
            <a:off x="-1734204" y="4480699"/>
            <a:ext cx="4109398" cy="6290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101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576642" y="1714500"/>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576641" y="4164309"/>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p:nvSpPr>
        <p:spPr>
          <a:xfrm>
            <a:off x="352035" y="1520574"/>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326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pic>
        <p:nvPicPr>
          <p:cNvPr id="5" name="Picture 4">
            <a:extLst>
              <a:ext uri="{FF2B5EF4-FFF2-40B4-BE49-F238E27FC236}">
                <a16:creationId xmlns:a16="http://schemas.microsoft.com/office/drawing/2014/main" id="{2B535E5D-9A6B-45B3-AE02-6A4A7ADF66C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14829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603250" y="1592263"/>
            <a:ext cx="10985500" cy="801687"/>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603282" y="1202579"/>
            <a:ext cx="10985431" cy="389520"/>
          </a:xfrm>
        </p:spPr>
        <p:txBody>
          <a:bodyPr anchor="ctr">
            <a:noAutofit/>
          </a:bodyPr>
          <a:lstStyle>
            <a:lvl1pPr marL="0" indent="0" algn="l">
              <a:buNone/>
              <a:defRPr sz="16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603250" y="2581275"/>
            <a:ext cx="10985500" cy="3768725"/>
          </a:xfrm>
        </p:spPr>
        <p:txBody>
          <a:bodyPr>
            <a:normAutofit/>
          </a:bodyPr>
          <a:lstStyle>
            <a:lvl1pPr marL="0" indent="0">
              <a:buNone/>
              <a:defRPr sz="1400">
                <a:latin typeface="Arial" panose="020B0604020202020204" pitchFamily="34" charset="0"/>
                <a:cs typeface="Arial" panose="020B0604020202020204" pitchFamily="34"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A13209E5-B1CF-45A8-AC21-58D91043831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91743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69BEEA7-F88D-4847-BB1A-3E6E13B9C13B}"/>
              </a:ext>
            </a:extLst>
          </p:cNvPr>
          <p:cNvSpPr/>
          <p:nvPr/>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603285" y="1681163"/>
            <a:ext cx="3209764" cy="4289865"/>
          </a:xfrm>
        </p:spPr>
        <p:txBody>
          <a:bodyPr>
            <a:normAutofit/>
          </a:bodyPr>
          <a:lstStyle>
            <a:lvl1pPr marL="0" indent="0">
              <a:lnSpc>
                <a:spcPct val="150000"/>
              </a:lnSpc>
              <a:buFont typeface="Arial" panose="020B0604020202020204" pitchFamily="34" charset="0"/>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4491115" y="1681162"/>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8378951" y="1681161"/>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8F5CE2AE-E2DA-4E0A-92BD-CB34E7DA6447}"/>
              </a:ext>
            </a:extLst>
          </p:cNvPr>
          <p:cNvSpPr/>
          <p:nvPr userDrawn="1"/>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55C23A-01BD-42F6-A725-CF373D9669FE}"/>
              </a:ext>
            </a:extLst>
          </p:cNvPr>
          <p:cNvSpPr/>
          <p:nvPr userDrawn="1"/>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EE2D16A-CFAD-45B5-AB08-3B2E722219E1}"/>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140A5D5-5FDB-498C-8123-61929D148F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400937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B23D54BB-3D41-4657-85AE-C914B0D4E0AD}"/>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17CD5C9-68D6-4FA6-A4F1-5469368135E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3" name="Picture 12">
            <a:extLst>
              <a:ext uri="{FF2B5EF4-FFF2-40B4-BE49-F238E27FC236}">
                <a16:creationId xmlns:a16="http://schemas.microsoft.com/office/drawing/2014/main" id="{3E65933D-7244-4A7D-B24E-5F9933517B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35147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69BEEA7-F88D-4847-BB1A-3E6E13B9C13B}"/>
              </a:ext>
            </a:extLst>
          </p:cNvPr>
          <p:cNvSpPr/>
          <p:nvPr/>
        </p:nvSpPr>
        <p:spPr>
          <a:xfrm>
            <a:off x="0"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dirty="0"/>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dirty="0"/>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dirty="0"/>
              <a:t>Icon</a:t>
            </a:r>
          </a:p>
        </p:txBody>
      </p:sp>
    </p:spTree>
    <p:extLst>
      <p:ext uri="{BB962C8B-B14F-4D97-AF65-F5344CB8AC3E}">
        <p14:creationId xmlns:p14="http://schemas.microsoft.com/office/powerpoint/2010/main" val="199681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r>
              <a:rPr lang="en-US" dirty="0"/>
              <a:t>Click icon to add picture</a:t>
            </a:r>
          </a:p>
        </p:txBody>
      </p:sp>
      <p:sp>
        <p:nvSpPr>
          <p:cNvPr id="18" name="Rectangle 17">
            <a:extLst>
              <a:ext uri="{FF2B5EF4-FFF2-40B4-BE49-F238E27FC236}">
                <a16:creationId xmlns:a16="http://schemas.microsoft.com/office/drawing/2014/main" id="{ACBE22CA-CCD0-734A-932E-AF573C2B98B7}"/>
              </a:ext>
            </a:extLst>
          </p:cNvPr>
          <p:cNvSpPr/>
          <p:nvPr/>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p:nvSpPr>
        <p:spPr>
          <a:xfrm>
            <a:off x="6479967" y="5292458"/>
            <a:ext cx="1523418" cy="276999"/>
          </a:xfrm>
          <a:prstGeom prst="rect">
            <a:avLst/>
          </a:prstGeom>
          <a:noFill/>
        </p:spPr>
        <p:txBody>
          <a:bodyPr wrap="square" rtlCol="0">
            <a:spAutoFit/>
          </a:bodyPr>
          <a:lstStyle/>
          <a:p>
            <a:pPr algn="l"/>
            <a:r>
              <a:rPr lang="en-US" sz="1200" b="1" i="0" spc="300" dirty="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54687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245236"/>
          </a:xfrm>
        </p:spPr>
        <p:txBody>
          <a:bodyPr/>
          <a:lstStyle/>
          <a:p>
            <a:r>
              <a:rPr lang="en-US" dirty="0"/>
              <a:t>Click icon to add picture</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396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p:nvGrpSpPr>
        <p:grpSpPr>
          <a:xfrm>
            <a:off x="285038" y="4525347"/>
            <a:ext cx="11905156" cy="2332656"/>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p:nvGrpSpPr>
        <p:grpSpPr>
          <a:xfrm>
            <a:off x="290228" y="4523205"/>
            <a:ext cx="11905156" cy="2332656"/>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31424" y="1538439"/>
            <a:ext cx="2536825" cy="1039812"/>
          </a:xfrm>
        </p:spPr>
        <p:txBody>
          <a:bodyPr/>
          <a:lstStyle>
            <a:lvl1pPr marL="0" indent="0">
              <a:buNone/>
              <a:defRPr>
                <a:solidFill>
                  <a:schemeClr val="bg1"/>
                </a:solidFill>
              </a:defRPr>
            </a:lvl1pPr>
          </a:lstStyle>
          <a:p>
            <a:r>
              <a:rPr lang="en-US" dirty="0"/>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027380" y="2905156"/>
            <a:ext cx="7264565"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027379" y="4733395"/>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02737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271661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4405858"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6095097"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Placeholder 23" descr="A screenshot of a cell phone&#10;&#10;Description automatically generated">
            <a:extLst>
              <a:ext uri="{FF2B5EF4-FFF2-40B4-BE49-F238E27FC236}">
                <a16:creationId xmlns:a16="http://schemas.microsoft.com/office/drawing/2014/main" id="{40CC171A-987E-4D77-80BA-D591B4BFBE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34" name="Rectangle 33">
            <a:extLst>
              <a:ext uri="{FF2B5EF4-FFF2-40B4-BE49-F238E27FC236}">
                <a16:creationId xmlns:a16="http://schemas.microsoft.com/office/drawing/2014/main" id="{F32DA9C6-4E7C-4D1F-80B4-3BCF93BCBD40}"/>
              </a:ext>
            </a:extLst>
          </p:cNvPr>
          <p:cNvSpPr/>
          <p:nvPr userDrawn="1"/>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318A0CDA-D1E3-44B5-A955-07A95E1115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36" name="Group 35">
            <a:extLst>
              <a:ext uri="{FF2B5EF4-FFF2-40B4-BE49-F238E27FC236}">
                <a16:creationId xmlns:a16="http://schemas.microsoft.com/office/drawing/2014/main" id="{7C532FBB-E637-45DF-B973-79A75A1A61CD}"/>
              </a:ext>
            </a:extLst>
          </p:cNvPr>
          <p:cNvGrpSpPr/>
          <p:nvPr userDrawn="1"/>
        </p:nvGrpSpPr>
        <p:grpSpPr>
          <a:xfrm>
            <a:off x="285038" y="4525347"/>
            <a:ext cx="11905156" cy="2332656"/>
            <a:chOff x="285038" y="4525347"/>
            <a:chExt cx="11905156" cy="2332656"/>
          </a:xfrm>
        </p:grpSpPr>
        <p:pic>
          <p:nvPicPr>
            <p:cNvPr id="37" name="Picture 36">
              <a:extLst>
                <a:ext uri="{FF2B5EF4-FFF2-40B4-BE49-F238E27FC236}">
                  <a16:creationId xmlns:a16="http://schemas.microsoft.com/office/drawing/2014/main" id="{2523168C-E6B4-4DDF-B37B-AFE02C92BC9E}"/>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38" name="Picture 37">
              <a:extLst>
                <a:ext uri="{FF2B5EF4-FFF2-40B4-BE49-F238E27FC236}">
                  <a16:creationId xmlns:a16="http://schemas.microsoft.com/office/drawing/2014/main" id="{6518131B-F432-4F2E-8D4D-7EEF68D2506B}"/>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39" name="Group 38">
            <a:extLst>
              <a:ext uri="{FF2B5EF4-FFF2-40B4-BE49-F238E27FC236}">
                <a16:creationId xmlns:a16="http://schemas.microsoft.com/office/drawing/2014/main" id="{3D12B9EB-D4D6-4B35-B064-F5F3A7628EB7}"/>
              </a:ext>
            </a:extLst>
          </p:cNvPr>
          <p:cNvGrpSpPr/>
          <p:nvPr userDrawn="1"/>
        </p:nvGrpSpPr>
        <p:grpSpPr>
          <a:xfrm>
            <a:off x="290228" y="4523205"/>
            <a:ext cx="11905156" cy="2332656"/>
            <a:chOff x="285038" y="4525347"/>
            <a:chExt cx="11905156" cy="2332656"/>
          </a:xfrm>
        </p:grpSpPr>
        <p:pic>
          <p:nvPicPr>
            <p:cNvPr id="40" name="Picture 39">
              <a:extLst>
                <a:ext uri="{FF2B5EF4-FFF2-40B4-BE49-F238E27FC236}">
                  <a16:creationId xmlns:a16="http://schemas.microsoft.com/office/drawing/2014/main" id="{9F329014-6D89-4226-9A64-55F073EE0BD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41" name="Picture 40">
              <a:extLst>
                <a:ext uri="{FF2B5EF4-FFF2-40B4-BE49-F238E27FC236}">
                  <a16:creationId xmlns:a16="http://schemas.microsoft.com/office/drawing/2014/main" id="{4D36CFD9-CEA1-4D7C-958E-E02884F57F57}"/>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42" name="Rectangle 41">
            <a:extLst>
              <a:ext uri="{FF2B5EF4-FFF2-40B4-BE49-F238E27FC236}">
                <a16:creationId xmlns:a16="http://schemas.microsoft.com/office/drawing/2014/main" id="{5472130E-15AA-47FB-9781-559156816C70}"/>
              </a:ext>
            </a:extLst>
          </p:cNvPr>
          <p:cNvSpPr/>
          <p:nvPr userDrawn="1"/>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617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55874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6095995" y="1450136"/>
            <a:ext cx="5066030" cy="3311987"/>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p:nvSpPr>
        <p:spPr>
          <a:xfrm>
            <a:off x="6095998" y="5093207"/>
            <a:ext cx="6096002" cy="1764793"/>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p:nvSpPr>
        <p:spPr>
          <a:xfrm>
            <a:off x="6479967" y="5292458"/>
            <a:ext cx="1523418" cy="276999"/>
          </a:xfrm>
          <a:prstGeom prst="rect">
            <a:avLst/>
          </a:prstGeom>
          <a:noFill/>
        </p:spPr>
        <p:txBody>
          <a:bodyPr wrap="square" rtlCol="0">
            <a:spAutoFit/>
          </a:bodyPr>
          <a:lstStyle/>
          <a:p>
            <a:pPr algn="l"/>
            <a:r>
              <a:rPr lang="en-US" sz="1200" b="1" i="0" spc="300" dirty="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209308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219183" y="1691641"/>
            <a:ext cx="1935935" cy="919324"/>
          </a:xfrm>
        </p:spPr>
        <p:txBody>
          <a:bodyPr>
            <a:normAutofit/>
          </a:bodyPr>
          <a:lstStyle>
            <a:lvl1pPr marL="0" indent="0" algn="ctr">
              <a:buNone/>
              <a:defRPr sz="1500"/>
            </a:lvl1pPr>
          </a:lstStyle>
          <a:p>
            <a:r>
              <a:rPr lang="en-US" dirty="0"/>
              <a:t>Click icon to add picture</a:t>
            </a:r>
          </a:p>
        </p:txBody>
      </p:sp>
      <p:cxnSp>
        <p:nvCxnSpPr>
          <p:cNvPr id="10" name="Straight Connector 9">
            <a:extLst>
              <a:ext uri="{FF2B5EF4-FFF2-40B4-BE49-F238E27FC236}">
                <a16:creationId xmlns:a16="http://schemas.microsoft.com/office/drawing/2014/main" id="{D488D9DE-C176-4142-B49C-6FA24124A139}"/>
              </a:ext>
            </a:extLst>
          </p:cNvPr>
          <p:cNvCxnSpPr/>
          <p:nvPr/>
        </p:nvCxnSpPr>
        <p:spPr>
          <a:xfrm>
            <a:off x="641604" y="2971800"/>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p:nvCxnSpPr>
        <p:spPr>
          <a:xfrm>
            <a:off x="641604" y="4718304"/>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p:nvCxnSpPr>
        <p:spPr>
          <a:xfrm>
            <a:off x="38877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p:nvCxnSpPr>
        <p:spPr>
          <a:xfrm>
            <a:off x="82311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219183" y="3381545"/>
            <a:ext cx="1935935" cy="919324"/>
          </a:xfrm>
        </p:spPr>
        <p:txBody>
          <a:bodyPr>
            <a:normAutofit/>
          </a:bodyPr>
          <a:lstStyle>
            <a:lvl1pPr marL="0" indent="0" algn="ctr">
              <a:buNone/>
              <a:defRPr sz="1500"/>
            </a:lvl1pPr>
          </a:lstStyle>
          <a:p>
            <a:r>
              <a:rPr lang="en-US" dirty="0"/>
              <a:t>Click icon to add picture</a:t>
            </a:r>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219183" y="5013576"/>
            <a:ext cx="1935935" cy="919324"/>
          </a:xfrm>
        </p:spPr>
        <p:txBody>
          <a:bodyPr>
            <a:normAutofit/>
          </a:bodyPr>
          <a:lstStyle>
            <a:lvl1pPr marL="0" indent="0" algn="ctr">
              <a:buNone/>
              <a:defRPr sz="1500"/>
            </a:lvl1pPr>
          </a:lstStyle>
          <a:p>
            <a:r>
              <a:rPr lang="en-US" dirty="0"/>
              <a:t>Click icon to add picture</a:t>
            </a:r>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5091457" y="1691641"/>
            <a:ext cx="1935935" cy="919324"/>
          </a:xfrm>
        </p:spPr>
        <p:txBody>
          <a:bodyPr>
            <a:normAutofit/>
          </a:bodyPr>
          <a:lstStyle>
            <a:lvl1pPr marL="0" indent="0" algn="ctr">
              <a:buNone/>
              <a:defRPr sz="1500"/>
            </a:lvl1pPr>
          </a:lstStyle>
          <a:p>
            <a:r>
              <a:rPr lang="en-US" dirty="0"/>
              <a:t>Click icon to add picture</a:t>
            </a:r>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5091457" y="3381545"/>
            <a:ext cx="1935935" cy="919324"/>
          </a:xfrm>
        </p:spPr>
        <p:txBody>
          <a:bodyPr>
            <a:normAutofit/>
          </a:bodyPr>
          <a:lstStyle>
            <a:lvl1pPr marL="0" indent="0" algn="ctr">
              <a:buNone/>
              <a:defRPr sz="1500"/>
            </a:lvl1pPr>
          </a:lstStyle>
          <a:p>
            <a:r>
              <a:rPr lang="en-US" dirty="0"/>
              <a:t>Click icon to add picture</a:t>
            </a:r>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5091457" y="5013576"/>
            <a:ext cx="1935935" cy="919324"/>
          </a:xfrm>
        </p:spPr>
        <p:txBody>
          <a:bodyPr>
            <a:normAutofit/>
          </a:bodyPr>
          <a:lstStyle>
            <a:lvl1pPr marL="0" indent="0" algn="ctr">
              <a:buNone/>
              <a:defRPr sz="1500"/>
            </a:lvl1pPr>
          </a:lstStyle>
          <a:p>
            <a:r>
              <a:rPr lang="en-US" dirty="0"/>
              <a:t>Click icon to add picture</a:t>
            </a:r>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8963731" y="1728102"/>
            <a:ext cx="1935935" cy="919324"/>
          </a:xfrm>
        </p:spPr>
        <p:txBody>
          <a:bodyPr>
            <a:normAutofit/>
          </a:bodyPr>
          <a:lstStyle>
            <a:lvl1pPr marL="0" indent="0" algn="ctr">
              <a:buNone/>
              <a:defRPr sz="1500"/>
            </a:lvl1pPr>
          </a:lstStyle>
          <a:p>
            <a:r>
              <a:rPr lang="en-US" dirty="0"/>
              <a:t>Click icon to add picture</a:t>
            </a:r>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8963731" y="3418006"/>
            <a:ext cx="1935935" cy="919324"/>
          </a:xfrm>
        </p:spPr>
        <p:txBody>
          <a:bodyPr>
            <a:normAutofit/>
          </a:bodyPr>
          <a:lstStyle>
            <a:lvl1pPr marL="0" indent="0" algn="ctr">
              <a:buNone/>
              <a:defRPr sz="1500"/>
            </a:lvl1pPr>
          </a:lstStyle>
          <a:p>
            <a:r>
              <a:rPr lang="en-US" dirty="0"/>
              <a:t>Click icon to add picture</a:t>
            </a:r>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8963731" y="5050037"/>
            <a:ext cx="1935935" cy="919324"/>
          </a:xfrm>
        </p:spPr>
        <p:txBody>
          <a:bodyPr>
            <a:normAutofit/>
          </a:bodyPr>
          <a:lstStyle>
            <a:lvl1pPr marL="0" indent="0" algn="ctr">
              <a:buNone/>
              <a:defRPr sz="1500"/>
            </a:lvl1pPr>
          </a:lstStyle>
          <a:p>
            <a:r>
              <a:rPr lang="en-US" dirty="0"/>
              <a:t>Click icon to add picture</a:t>
            </a:r>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31567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p:nvSpPr>
        <p:spPr>
          <a:xfrm>
            <a:off x="6107739" y="3824979"/>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FB83A048-9958-5648-A2DE-9919F318DD2C}"/>
              </a:ext>
            </a:extLst>
          </p:cNvPr>
          <p:cNvSpPr/>
          <p:nvPr/>
        </p:nvSpPr>
        <p:spPr>
          <a:xfrm>
            <a:off x="3352800" y="1422360"/>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5CCD481-5004-4145-BA3F-FA5E2D5B73E5}"/>
              </a:ext>
            </a:extLst>
          </p:cNvPr>
          <p:cNvSpPr/>
          <p:nvPr/>
        </p:nvSpPr>
        <p:spPr>
          <a:xfrm>
            <a:off x="606442" y="1429514"/>
            <a:ext cx="2743200" cy="2402581"/>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D4B494-386C-ED48-9394-1095D9DE7901}"/>
              </a:ext>
            </a:extLst>
          </p:cNvPr>
          <p:cNvSpPr/>
          <p:nvPr/>
        </p:nvSpPr>
        <p:spPr>
          <a:xfrm>
            <a:off x="6107739" y="1422398"/>
            <a:ext cx="2743200" cy="2402581"/>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0504293-9CDB-A24E-9C15-E09C6F6D3C43}"/>
              </a:ext>
            </a:extLst>
          </p:cNvPr>
          <p:cNvSpPr/>
          <p:nvPr/>
        </p:nvSpPr>
        <p:spPr>
          <a:xfrm>
            <a:off x="8862678" y="3824979"/>
            <a:ext cx="2743200" cy="2402581"/>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846E147-93EA-E244-961E-5D7478801065}"/>
              </a:ext>
            </a:extLst>
          </p:cNvPr>
          <p:cNvSpPr/>
          <p:nvPr/>
        </p:nvSpPr>
        <p:spPr>
          <a:xfrm>
            <a:off x="8862678" y="1422400"/>
            <a:ext cx="2743200" cy="2402579"/>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CB32490-6996-0145-934F-F0D800B2769F}"/>
              </a:ext>
            </a:extLst>
          </p:cNvPr>
          <p:cNvSpPr/>
          <p:nvPr/>
        </p:nvSpPr>
        <p:spPr>
          <a:xfrm>
            <a:off x="3352800" y="3824941"/>
            <a:ext cx="2743200" cy="2402581"/>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9" name="Rectangle 58">
            <a:extLst>
              <a:ext uri="{FF2B5EF4-FFF2-40B4-BE49-F238E27FC236}">
                <a16:creationId xmlns:a16="http://schemas.microsoft.com/office/drawing/2014/main" id="{D541170F-FB18-5C49-94EC-95DEF809AAC5}"/>
              </a:ext>
            </a:extLst>
          </p:cNvPr>
          <p:cNvSpPr/>
          <p:nvPr/>
        </p:nvSpPr>
        <p:spPr>
          <a:xfrm>
            <a:off x="606442" y="3824941"/>
            <a:ext cx="2743200" cy="2402581"/>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dirty="0"/>
              <a:t>Icon</a:t>
            </a:r>
          </a:p>
        </p:txBody>
      </p:sp>
    </p:spTree>
    <p:extLst>
      <p:ext uri="{BB962C8B-B14F-4D97-AF65-F5344CB8AC3E}">
        <p14:creationId xmlns:p14="http://schemas.microsoft.com/office/powerpoint/2010/main" val="52824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dirty="0"/>
              <a:t>Icon</a:t>
            </a:r>
          </a:p>
        </p:txBody>
      </p:sp>
    </p:spTree>
    <p:extLst>
      <p:ext uri="{BB962C8B-B14F-4D97-AF65-F5344CB8AC3E}">
        <p14:creationId xmlns:p14="http://schemas.microsoft.com/office/powerpoint/2010/main" val="260871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grpSp>
        <p:nvGrpSpPr>
          <p:cNvPr id="31" name="Group 30">
            <a:extLst>
              <a:ext uri="{FF2B5EF4-FFF2-40B4-BE49-F238E27FC236}">
                <a16:creationId xmlns:a16="http://schemas.microsoft.com/office/drawing/2014/main" id="{68F501D4-F925-4579-B5EA-9C8D376A0B60}"/>
              </a:ext>
            </a:extLst>
          </p:cNvPr>
          <p:cNvGrpSpPr/>
          <p:nvPr userDrawn="1"/>
        </p:nvGrpSpPr>
        <p:grpSpPr>
          <a:xfrm>
            <a:off x="596874" y="1433091"/>
            <a:ext cx="11009005" cy="4798008"/>
            <a:chOff x="596874" y="1429514"/>
            <a:chExt cx="11009005" cy="4798008"/>
          </a:xfrm>
        </p:grpSpPr>
        <p:cxnSp>
          <p:nvCxnSpPr>
            <p:cNvPr id="35" name="Straight Connector 34">
              <a:extLst>
                <a:ext uri="{FF2B5EF4-FFF2-40B4-BE49-F238E27FC236}">
                  <a16:creationId xmlns:a16="http://schemas.microsoft.com/office/drawing/2014/main" id="{4C3A1B1E-B1BF-4002-903A-D70EE8879495}"/>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840FFC5-0B70-4024-AEB8-C03BFA1669D1}"/>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8B20FA2-A780-4198-A0C6-372E37EACBE3}"/>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6EB859C-443A-4BBA-AFAD-E882EB5F8EAE}"/>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F1738418-778F-48AA-950D-51157D7D3D65}"/>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62AE0F6B-8D69-4717-993B-6D89268E7E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28783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2" name="Rectangle 21">
            <a:extLst>
              <a:ext uri="{FF2B5EF4-FFF2-40B4-BE49-F238E27FC236}">
                <a16:creationId xmlns:a16="http://schemas.microsoft.com/office/drawing/2014/main" id="{52BF3A31-74D4-4F2E-9111-8A841313A604}"/>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FC5C456-3B51-4B59-9054-C05B95B1F7D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73289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70321" y="0"/>
            <a:ext cx="5821679" cy="68580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36295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p:nvCxnSpPr>
        <p:spPr>
          <a:xfrm>
            <a:off x="603284" y="6227596"/>
            <a:ext cx="57670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p:nvSpPr>
        <p:spPr>
          <a:xfrm rot="5400000">
            <a:off x="7539942" y="2205941"/>
            <a:ext cx="6858000" cy="2446117"/>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6370321" y="-2"/>
            <a:ext cx="5821680" cy="6878232"/>
          </a:xfrm>
        </p:spPr>
        <p:txBody>
          <a:bodyPr/>
          <a:lstStyle>
            <a:lvl1pPr marL="0" indent="0">
              <a:buNone/>
              <a:defRPr>
                <a:solidFill>
                  <a:srgbClr val="008AD9"/>
                </a:solidFill>
              </a:defRPr>
            </a:lvl1pPr>
          </a:lstStyle>
          <a:p>
            <a:r>
              <a:rPr lang="en-US" dirty="0"/>
              <a:t>Click icon to add picture</a:t>
            </a:r>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603283" y="1511343"/>
            <a:ext cx="5362951" cy="4503650"/>
          </a:xfrm>
          <a:prstGeom prst="rect">
            <a:avLst/>
          </a:prstGeom>
        </p:spPr>
        <p:txBody>
          <a:bodyPr vert="horz" lIns="91440" tIns="45720" rIns="91440" bIns="45720" rtlCol="0">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26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p:nvSpPr>
        <p:spPr>
          <a:xfrm>
            <a:off x="6096000" y="1371598"/>
            <a:ext cx="3047998" cy="548640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7C179EF3-84AF-4B42-A726-322932765E3F}"/>
              </a:ext>
            </a:extLst>
          </p:cNvPr>
          <p:cNvSpPr/>
          <p:nvPr/>
        </p:nvSpPr>
        <p:spPr>
          <a:xfrm>
            <a:off x="9143998" y="1371598"/>
            <a:ext cx="3048002" cy="548640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25F8BE8-B570-0144-8B8F-B21DC0281A78}"/>
              </a:ext>
            </a:extLst>
          </p:cNvPr>
          <p:cNvSpPr/>
          <p:nvPr/>
        </p:nvSpPr>
        <p:spPr>
          <a:xfrm>
            <a:off x="3047998" y="1371598"/>
            <a:ext cx="3048002" cy="548640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8DB0E7B-5842-FA41-8B1D-35CB4861B43D}"/>
              </a:ext>
            </a:extLst>
          </p:cNvPr>
          <p:cNvSpPr/>
          <p:nvPr/>
        </p:nvSpPr>
        <p:spPr>
          <a:xfrm>
            <a:off x="0" y="1371598"/>
            <a:ext cx="3047998" cy="548640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795335" y="1777152"/>
            <a:ext cx="1457325" cy="1457325"/>
          </a:xfrm>
        </p:spPr>
        <p:txBody>
          <a:bodyPr>
            <a:normAutofit/>
          </a:bodyPr>
          <a:lstStyle>
            <a:lvl1pPr marL="0" indent="0" algn="ctr">
              <a:buNone/>
              <a:defRPr sz="1200"/>
            </a:lvl1pPr>
          </a:lstStyle>
          <a:p>
            <a:r>
              <a:rPr lang="en-US" dirty="0"/>
              <a:t>Click icon to add picture</a:t>
            </a:r>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3843333" y="1777152"/>
            <a:ext cx="1457325" cy="1457325"/>
          </a:xfrm>
        </p:spPr>
        <p:txBody>
          <a:bodyPr>
            <a:normAutofit/>
          </a:bodyPr>
          <a:lstStyle>
            <a:lvl1pPr marL="0" indent="0" algn="ctr">
              <a:buNone/>
              <a:defRPr sz="1200"/>
            </a:lvl1pPr>
          </a:lstStyle>
          <a:p>
            <a:r>
              <a:rPr lang="en-US" dirty="0"/>
              <a:t>Click icon to add picture</a:t>
            </a:r>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6891336" y="1777695"/>
            <a:ext cx="1457325" cy="1457325"/>
          </a:xfrm>
        </p:spPr>
        <p:txBody>
          <a:bodyPr>
            <a:normAutofit/>
          </a:bodyPr>
          <a:lstStyle>
            <a:lvl1pPr marL="0" indent="0" algn="ctr">
              <a:buNone/>
              <a:defRPr sz="1200"/>
            </a:lvl1pPr>
          </a:lstStyle>
          <a:p>
            <a:r>
              <a:rPr lang="en-US" dirty="0"/>
              <a:t>Click icon to add picture</a:t>
            </a:r>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9939336" y="1777695"/>
            <a:ext cx="1457325" cy="1457325"/>
          </a:xfrm>
        </p:spPr>
        <p:txBody>
          <a:bodyPr>
            <a:normAutofit/>
          </a:bodyPr>
          <a:lstStyle>
            <a:lvl1pPr marL="0" indent="0" algn="ctr">
              <a:buNone/>
              <a:defRPr sz="1200"/>
            </a:lvl1pPr>
          </a:lstStyle>
          <a:p>
            <a:r>
              <a:rPr lang="en-US" dirty="0"/>
              <a:t>Click icon to add picture</a:t>
            </a:r>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471384" y="3373389"/>
            <a:ext cx="2105226" cy="444500"/>
          </a:xfrm>
        </p:spPr>
        <p:txBody>
          <a:bodyPr anchor="ctr">
            <a:noAutofit/>
          </a:bodyPr>
          <a:lstStyle>
            <a:lvl1pPr marL="0" indent="0" algn="l">
              <a:buNone/>
              <a:defRPr sz="14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3515526"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6571242"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9603809"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3508375"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6575666"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9603809"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475445" y="3902336"/>
            <a:ext cx="2105025" cy="2098074"/>
          </a:xfrm>
        </p:spPr>
        <p:txBody>
          <a:bodyPr>
            <a:noAutofit/>
          </a:bodyPr>
          <a:lstStyle>
            <a:lvl1pPr marL="0" indent="0">
              <a:lnSpc>
                <a:spcPct val="10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69258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p:nvGrpSpPr>
        <p:grpSpPr>
          <a:xfrm>
            <a:off x="1849464" y="3215898"/>
            <a:ext cx="8493072" cy="147234"/>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6BB9556-972B-4645-86AC-9D5DE78E1F30}"/>
                </a:ext>
              </a:extLst>
            </p:cNvPr>
            <p:cNvSpPr/>
            <p:nvPr/>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36E076C-3BDE-EE45-93D3-4E07B6D76235}"/>
                </a:ext>
              </a:extLst>
            </p:cNvPr>
            <p:cNvSpPr/>
            <p:nvPr/>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93E6241-90EB-C245-8128-D22EC5B2BA48}"/>
                </a:ext>
              </a:extLst>
            </p:cNvPr>
            <p:cNvSpPr/>
            <p:nvPr/>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3466364"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3466482"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6246017"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6246135"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dirty="0"/>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4408361" y="1781201"/>
            <a:ext cx="600846" cy="600846"/>
          </a:xfrm>
        </p:spPr>
        <p:txBody>
          <a:bodyPr>
            <a:normAutofit/>
          </a:bodyPr>
          <a:lstStyle>
            <a:lvl1pPr marL="0" indent="0" algn="ctr">
              <a:buNone/>
              <a:defRPr sz="1200"/>
            </a:lvl1pPr>
          </a:lstStyle>
          <a:p>
            <a:r>
              <a:rPr lang="en-US" dirty="0"/>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7188014" y="1795641"/>
            <a:ext cx="600846" cy="600846"/>
          </a:xfrm>
        </p:spPr>
        <p:txBody>
          <a:bodyPr>
            <a:normAutofit/>
          </a:bodyPr>
          <a:lstStyle>
            <a:lvl1pPr marL="0" indent="0" algn="ctr">
              <a:buNone/>
              <a:defRPr sz="1200"/>
            </a:lvl1pPr>
          </a:lstStyle>
          <a:p>
            <a:r>
              <a:rPr lang="en-US" dirty="0"/>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dirty="0"/>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116596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p:nvSpPr>
        <p:spPr>
          <a:xfrm>
            <a:off x="1849464"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93E6241-90EB-C245-8128-D22EC5B2BA48}"/>
              </a:ext>
            </a:extLst>
          </p:cNvPr>
          <p:cNvSpPr/>
          <p:nvPr/>
        </p:nvSpPr>
        <p:spPr>
          <a:xfrm>
            <a:off x="10195302"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4706169"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4706287"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dirty="0"/>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5648166" y="1781201"/>
            <a:ext cx="600846" cy="600846"/>
          </a:xfrm>
        </p:spPr>
        <p:txBody>
          <a:bodyPr>
            <a:normAutofit/>
          </a:bodyPr>
          <a:lstStyle>
            <a:lvl1pPr marL="0" indent="0" algn="ctr">
              <a:buNone/>
              <a:defRPr sz="1200"/>
            </a:lvl1pPr>
          </a:lstStyle>
          <a:p>
            <a:r>
              <a:rPr lang="en-US" dirty="0"/>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dirty="0"/>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p:nvCxnSpPr>
        <p:spPr>
          <a:xfrm>
            <a:off x="1996698" y="3289515"/>
            <a:ext cx="8198604"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p:nvSpPr>
        <p:spPr>
          <a:xfrm>
            <a:off x="58774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163544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p:nvSpPr>
        <p:spPr>
          <a:xfrm>
            <a:off x="2083034" y="788647"/>
            <a:ext cx="9610202" cy="540574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A0B0534-9C62-FC49-BFF9-4F75BE4BCBA5}"/>
              </a:ext>
            </a:extLst>
          </p:cNvPr>
          <p:cNvSpPr/>
          <p:nvPr/>
        </p:nvSpPr>
        <p:spPr>
          <a:xfrm>
            <a:off x="498764" y="1224368"/>
            <a:ext cx="10752547" cy="564704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8831968" y="1460690"/>
            <a:ext cx="2332654" cy="5405740"/>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p:nvSpPr>
        <p:spPr>
          <a:xfrm rot="5400000" flipV="1">
            <a:off x="-2297781" y="4017860"/>
            <a:ext cx="5641848" cy="54864"/>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180011" y="2829774"/>
            <a:ext cx="1816625" cy="1039812"/>
          </a:xfrm>
        </p:spPr>
        <p:txBody>
          <a:bodyPr/>
          <a:lstStyle>
            <a:lvl1pPr marL="0" indent="0">
              <a:buNone/>
              <a:defRPr>
                <a:solidFill>
                  <a:schemeClr val="bg1"/>
                </a:solidFill>
              </a:defRPr>
            </a:lvl1pPr>
          </a:lstStyle>
          <a:p>
            <a:r>
              <a:rPr lang="en-US" dirty="0"/>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3677884" y="2580756"/>
            <a:ext cx="7264563"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3677883" y="4392922"/>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367788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536712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7056363"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8745602"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0011" y="1891436"/>
            <a:ext cx="1816625" cy="665219"/>
          </a:xfrm>
          <a:prstGeom prst="rect">
            <a:avLst/>
          </a:prstGeom>
        </p:spPr>
      </p:pic>
    </p:spTree>
    <p:extLst>
      <p:ext uri="{BB962C8B-B14F-4D97-AF65-F5344CB8AC3E}">
        <p14:creationId xmlns:p14="http://schemas.microsoft.com/office/powerpoint/2010/main" val="398200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152841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p:nvSpPr>
        <p:spPr>
          <a:xfrm>
            <a:off x="125272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608C9CF-EE61-D64F-A706-313B0D157771}"/>
              </a:ext>
            </a:extLst>
          </p:cNvPr>
          <p:cNvSpPr/>
          <p:nvPr/>
        </p:nvSpPr>
        <p:spPr>
          <a:xfrm>
            <a:off x="4716150"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7F95B2E-4112-0945-B78A-9283F27F2EF0}"/>
              </a:ext>
            </a:extLst>
          </p:cNvPr>
          <p:cNvSpPr/>
          <p:nvPr/>
        </p:nvSpPr>
        <p:spPr>
          <a:xfrm>
            <a:off x="817226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4709620"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8163527"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255713"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253503"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253503"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4712889"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4712889"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8163527" y="3868176"/>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8163527" y="4261715"/>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43203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4833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p:nvPicPr>
        <p:blipFill>
          <a:blip r:embed="rId2"/>
          <a:srcRect/>
          <a:stretch/>
        </p:blipFill>
        <p:spPr>
          <a:xfrm>
            <a:off x="4070350" y="0"/>
            <a:ext cx="4051300" cy="34290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p:nvPicPr>
        <p:blipFill>
          <a:blip r:embed="rId3"/>
          <a:srcRect/>
          <a:stretch/>
        </p:blipFill>
        <p:spPr>
          <a:xfrm>
            <a:off x="4318" y="3429000"/>
            <a:ext cx="4051300" cy="34290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p:nvPicPr>
        <p:blipFill>
          <a:blip r:embed="rId4"/>
          <a:srcRect/>
          <a:stretch/>
        </p:blipFill>
        <p:spPr>
          <a:xfrm>
            <a:off x="8121650" y="3429000"/>
            <a:ext cx="4051300" cy="34290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23838"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23838"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23838"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8314542"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8314542"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8314542"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4282853" y="4037657"/>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4282853" y="4431196"/>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4282853" y="5033082"/>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p:nvCxnSpPr>
        <p:spPr>
          <a:xfrm>
            <a:off x="1736489" y="1574157"/>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p:nvCxnSpPr>
        <p:spPr>
          <a:xfrm>
            <a:off x="9827193" y="1597306"/>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p:nvCxnSpPr>
        <p:spPr>
          <a:xfrm>
            <a:off x="5876368" y="4919241"/>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p:nvSpPr>
        <p:spPr>
          <a:xfrm>
            <a:off x="-40958" y="6788552"/>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4F15D77-4929-ED4B-B285-1D643A8AA75E}"/>
              </a:ext>
            </a:extLst>
          </p:cNvPr>
          <p:cNvSpPr/>
          <p:nvPr/>
        </p:nvSpPr>
        <p:spPr>
          <a:xfrm>
            <a:off x="4055618" y="3343175"/>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AFC5676-F5A6-C540-8A27-2A7940B7AE9D}"/>
              </a:ext>
            </a:extLst>
          </p:cNvPr>
          <p:cNvSpPr/>
          <p:nvPr/>
        </p:nvSpPr>
        <p:spPr>
          <a:xfrm>
            <a:off x="8136382" y="6803020"/>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83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pic>
        <p:nvPicPr>
          <p:cNvPr id="5" name="Picture 4">
            <a:extLst>
              <a:ext uri="{FF2B5EF4-FFF2-40B4-BE49-F238E27FC236}">
                <a16:creationId xmlns:a16="http://schemas.microsoft.com/office/drawing/2014/main" id="{2F37C2A4-B433-45C2-8527-5A47DB0A69B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BC87C2F3-0B44-4CA6-A209-709F6CD67B7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77754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4088260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5823"/>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329"/>
            </a:lvl1pPr>
            <a:lvl2pPr marL="443726" indent="0" algn="ctr">
              <a:buNone/>
              <a:defRPr sz="1941"/>
            </a:lvl2pPr>
            <a:lvl3pPr marL="887450" indent="0" algn="ctr">
              <a:buNone/>
              <a:defRPr sz="1747"/>
            </a:lvl3pPr>
            <a:lvl4pPr marL="1331176" indent="0" algn="ctr">
              <a:buNone/>
              <a:defRPr sz="1552"/>
            </a:lvl4pPr>
            <a:lvl5pPr marL="1774902" indent="0" algn="ctr">
              <a:buNone/>
              <a:defRPr sz="1552"/>
            </a:lvl5pPr>
            <a:lvl6pPr marL="2218626" indent="0" algn="ctr">
              <a:buNone/>
              <a:defRPr sz="1552"/>
            </a:lvl6pPr>
            <a:lvl7pPr marL="2662352" indent="0" algn="ctr">
              <a:buNone/>
              <a:defRPr sz="1552"/>
            </a:lvl7pPr>
            <a:lvl8pPr marL="3106077" indent="0" algn="ctr">
              <a:buNone/>
              <a:defRPr sz="1552"/>
            </a:lvl8pPr>
            <a:lvl9pPr marL="3549803" indent="0" algn="ctr">
              <a:buNone/>
              <a:defRPr sz="1552"/>
            </a:lvl9pPr>
          </a:lstStyle>
          <a:p>
            <a:r>
              <a:rPr lang="en-US"/>
              <a:t>Click to edit Master subtitle style</a:t>
            </a:r>
          </a:p>
        </p:txBody>
      </p:sp>
      <p:sp>
        <p:nvSpPr>
          <p:cNvPr id="4" name="Date Placeholder 3"/>
          <p:cNvSpPr>
            <a:spLocks noGrp="1"/>
          </p:cNvSpPr>
          <p:nvPr>
            <p:ph type="dt" sz="half" idx="10"/>
          </p:nvPr>
        </p:nvSpPr>
        <p:spPr/>
        <p:txBody>
          <a:bodyPr/>
          <a:lstStyle/>
          <a:p>
            <a:fld id="{F6B642C9-8A29-4357-B26C-352B555D2C61}" type="datetimeFigureOut">
              <a:rPr lang="en-US" smtClean="0"/>
              <a:t>4/30/2025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8BE609-D4E9-41D6-BB18-7DAA761163DE}" type="slidenum">
              <a:rPr lang="en-US" smtClean="0"/>
              <a:t>‹#›</a:t>
            </a:fld>
            <a:endParaRPr lang="en-US" dirty="0"/>
          </a:p>
        </p:txBody>
      </p:sp>
    </p:spTree>
    <p:extLst>
      <p:ext uri="{BB962C8B-B14F-4D97-AF65-F5344CB8AC3E}">
        <p14:creationId xmlns:p14="http://schemas.microsoft.com/office/powerpoint/2010/main" val="1907284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0733396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a:solidFill>
                  <a:srgbClr val="FDAE4B"/>
                </a:solidFill>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2">
            <a:alphaModFix amt="57000"/>
          </a:blip>
          <a:srcRect l="17949" t="2727" r="40534" b="23812"/>
          <a:stretch/>
        </p:blipFill>
        <p:spPr>
          <a:xfrm rot="5400000">
            <a:off x="7580032" y="3594444"/>
            <a:ext cx="3127936" cy="6096000"/>
          </a:xfrm>
          <a:prstGeom prst="rect">
            <a:avLst/>
          </a:prstGeom>
        </p:spPr>
      </p:pic>
    </p:spTree>
    <p:extLst>
      <p:ext uri="{BB962C8B-B14F-4D97-AF65-F5344CB8AC3E}">
        <p14:creationId xmlns:p14="http://schemas.microsoft.com/office/powerpoint/2010/main" val="1260221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p:nvSpPr>
        <p:spPr>
          <a:xfrm>
            <a:off x="0" y="0"/>
            <a:ext cx="12192000"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910532" y="2086657"/>
            <a:ext cx="1798438" cy="908212"/>
          </a:xfrm>
        </p:spPr>
        <p:txBody>
          <a:bodyPr/>
          <a:lstStyle>
            <a:lvl1pPr marL="0" indent="0">
              <a:buNone/>
              <a:defRPr>
                <a:solidFill>
                  <a:schemeClr val="bg1"/>
                </a:solidFill>
              </a:defRPr>
            </a:lvl1pPr>
          </a:lstStyle>
          <a:p>
            <a:r>
              <a:rPr lang="en-US" dirty="0"/>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3474395" y="785643"/>
            <a:ext cx="6517330" cy="3306431"/>
          </a:xfrm>
        </p:spPr>
        <p:txBody>
          <a:bodyPr anchor="t">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3474394" y="4164309"/>
            <a:ext cx="6517332" cy="810014"/>
          </a:xfrm>
        </p:spPr>
        <p:txBody>
          <a:bodyPr anchor="t">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347439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516363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6852873"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8542112"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532" y="885912"/>
            <a:ext cx="1816625" cy="665219"/>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p:nvSpPr>
        <p:spPr>
          <a:xfrm>
            <a:off x="3181350" y="518610"/>
            <a:ext cx="8434009" cy="4533304"/>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715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89"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89"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89"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89"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89"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89"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89"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r>
              <a:rPr lang="en-US" dirty="0"/>
              <a:t>Click icon to add picture</a:t>
            </a:r>
          </a:p>
        </p:txBody>
      </p:sp>
    </p:spTree>
    <p:extLst>
      <p:ext uri="{BB962C8B-B14F-4D97-AF65-F5344CB8AC3E}">
        <p14:creationId xmlns:p14="http://schemas.microsoft.com/office/powerpoint/2010/main" val="71816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p:nvSpPr>
        <p:spPr>
          <a:xfrm>
            <a:off x="8232896" y="0"/>
            <a:ext cx="3959104" cy="6871413"/>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2">
                    <a:lumMod val="25000"/>
                  </a:schemeClr>
                </a:solidFill>
              </a:defRPr>
            </a:lvl1pPr>
          </a:lstStyle>
          <a:p>
            <a:fld id="{81715770-0B66-4D89-8E61-AABF50FE504C}" type="slidenum">
              <a:rPr lang="en-US" smtClean="0"/>
              <a:t>‹#›</a:t>
            </a:fld>
            <a:endParaRPr lang="en-US" dirty="0"/>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5486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8944926" y="3826167"/>
            <a:ext cx="2333002" cy="3758184"/>
          </a:xfrm>
          <a:prstGeom prst="rect">
            <a:avLst/>
          </a:prstGeom>
        </p:spPr>
      </p:pic>
    </p:spTree>
    <p:extLst>
      <p:ext uri="{BB962C8B-B14F-4D97-AF65-F5344CB8AC3E}">
        <p14:creationId xmlns:p14="http://schemas.microsoft.com/office/powerpoint/2010/main" val="91360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89"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89"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89"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89"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89"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89"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89"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r>
              <a:rPr lang="en-US" dirty="0"/>
              <a:t>Click icon to add picture</a:t>
            </a:r>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9294988" y="3960985"/>
            <a:ext cx="2068940" cy="3725085"/>
          </a:xfrm>
          <a:prstGeom prst="rect">
            <a:avLst/>
          </a:prstGeom>
        </p:spPr>
      </p:pic>
    </p:spTree>
    <p:extLst>
      <p:ext uri="{BB962C8B-B14F-4D97-AF65-F5344CB8AC3E}">
        <p14:creationId xmlns:p14="http://schemas.microsoft.com/office/powerpoint/2010/main" val="299266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2138"/>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3281680" cy="764390"/>
          </a:xfrm>
        </p:spPr>
        <p:txBody>
          <a:bodyPr anchor="b">
            <a:normAutofit/>
          </a:bodyPr>
          <a:lstStyle>
            <a:lvl1pPr algn="l">
              <a:defRPr sz="40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8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8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8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8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8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8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8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p:nvCxnSpPr>
        <p:spPr>
          <a:xfrm>
            <a:off x="683786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729727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p:nvCxnSpPr>
        <p:spPr>
          <a:xfrm>
            <a:off x="683786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729727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p:nvCxnSpPr>
        <p:spPr>
          <a:xfrm>
            <a:off x="683786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729727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p:nvCxnSpPr>
        <p:spPr>
          <a:xfrm>
            <a:off x="683786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729727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p:nvCxnSpPr>
        <p:spPr>
          <a:xfrm>
            <a:off x="683786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729727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p:nvCxnSpPr>
        <p:spPr>
          <a:xfrm>
            <a:off x="683786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729727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p:nvCxnSpPr>
        <p:spPr>
          <a:xfrm>
            <a:off x="683786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729727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1163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F94D93-AE5D-7840-8588-32C38DD978F9}"/>
              </a:ext>
            </a:extLst>
          </p:cNvPr>
          <p:cNvGrpSpPr/>
          <p:nvPr/>
        </p:nvGrpSpPr>
        <p:grpSpPr>
          <a:xfrm>
            <a:off x="5382433" y="668016"/>
            <a:ext cx="8298180" cy="4592321"/>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046804"/>
            <a:ext cx="4415756" cy="1911276"/>
          </a:xfrm>
        </p:spPr>
        <p:txBody>
          <a:bodyPr anchor="t">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361940" y="1397000"/>
            <a:ext cx="5003800" cy="40640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603250" y="1928890"/>
            <a:ext cx="4396742" cy="769915"/>
          </a:xfrm>
        </p:spPr>
        <p:txBody>
          <a:bodyPr/>
          <a:lstStyle>
            <a:lvl1pPr marL="0" indent="0">
              <a:buNone/>
              <a:defRPr sz="5600" b="0" i="0" spc="60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221833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5DE1845D-82AC-4B24-9F27-01FC466E9DDC}" type="datetimeFigureOut">
              <a:rPr lang="en-US" smtClean="0"/>
              <a:t>4/30/2025</a:t>
            </a:fld>
            <a:endParaRPr lang="en-US" dirty="0"/>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81715770-0B66-4D89-8E61-AABF50FE504C}" type="slidenum">
              <a:rPr lang="en-US" smtClean="0"/>
              <a:t>‹#›</a:t>
            </a:fld>
            <a:endParaRPr lang="en-US" dirty="0"/>
          </a:p>
        </p:txBody>
      </p:sp>
    </p:spTree>
    <p:extLst>
      <p:ext uri="{BB962C8B-B14F-4D97-AF65-F5344CB8AC3E}">
        <p14:creationId xmlns:p14="http://schemas.microsoft.com/office/powerpoint/2010/main" val="24715629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Lst>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CE00-DBB2-41BB-8766-14D2DB07B1E1}"/>
              </a:ext>
            </a:extLst>
          </p:cNvPr>
          <p:cNvSpPr>
            <a:spLocks noGrp="1"/>
          </p:cNvSpPr>
          <p:nvPr>
            <p:ph type="ctrTitle"/>
          </p:nvPr>
        </p:nvSpPr>
        <p:spPr>
          <a:xfrm>
            <a:off x="3225189" y="383443"/>
            <a:ext cx="8646110" cy="764390"/>
          </a:xfrm>
        </p:spPr>
        <p:txBody>
          <a:bodyPr>
            <a:noAutofit/>
          </a:bodyPr>
          <a:lstStyle/>
          <a:p>
            <a:r>
              <a:rPr lang="en-US" dirty="0">
                <a:latin typeface="Poppins" panose="00000500000000000000" pitchFamily="2" charset="0"/>
                <a:cs typeface="Poppins" panose="00000500000000000000" pitchFamily="2" charset="0"/>
              </a:rPr>
              <a:t>Marketing Platform Evaluation</a:t>
            </a:r>
          </a:p>
        </p:txBody>
      </p:sp>
      <p:sp>
        <p:nvSpPr>
          <p:cNvPr id="5" name="Rectangle 4">
            <a:extLst>
              <a:ext uri="{FF2B5EF4-FFF2-40B4-BE49-F238E27FC236}">
                <a16:creationId xmlns:a16="http://schemas.microsoft.com/office/drawing/2014/main" id="{92151E7E-EE34-4643-B5C7-9E353C625BA6}"/>
              </a:ext>
            </a:extLst>
          </p:cNvPr>
          <p:cNvSpPr/>
          <p:nvPr/>
        </p:nvSpPr>
        <p:spPr>
          <a:xfrm>
            <a:off x="287054" y="1519376"/>
            <a:ext cx="5485295" cy="1185966"/>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AD9"/>
                </a:solidFill>
                <a:effectLst/>
                <a:uLnTx/>
                <a:uFillTx/>
                <a:latin typeface="Poppins" panose="00000500000000000000" pitchFamily="2" charset="0"/>
                <a:ea typeface="+mn-ea"/>
                <a:cs typeface="Poppins" panose="00000500000000000000" pitchFamily="2" charset="0"/>
              </a:rPr>
              <a:t>Client Overview</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7E6E6">
                    <a:lumMod val="25000"/>
                  </a:srgbClr>
                </a:solidFill>
                <a:effectLst/>
                <a:uLnTx/>
                <a:uFillTx/>
                <a:latin typeface="Poppins" panose="00000500000000000000" pitchFamily="2" charset="0"/>
                <a:ea typeface="MS Mincho" panose="02020609040205080304" pitchFamily="49" charset="-128"/>
                <a:cs typeface="Poppins" panose="00000500000000000000" pitchFamily="2" charset="0"/>
              </a:rPr>
              <a:t>Pallet aims to end the human displacement crisis with rapid-response shelter products and give people a fair chance at employment.</a:t>
            </a:r>
          </a:p>
        </p:txBody>
      </p:sp>
      <p:sp>
        <p:nvSpPr>
          <p:cNvPr id="7" name="Rectangle 6">
            <a:extLst>
              <a:ext uri="{FF2B5EF4-FFF2-40B4-BE49-F238E27FC236}">
                <a16:creationId xmlns:a16="http://schemas.microsoft.com/office/drawing/2014/main" id="{18B0CBF5-424C-4AAE-8C3D-098A83D2C8B6}"/>
              </a:ext>
            </a:extLst>
          </p:cNvPr>
          <p:cNvSpPr/>
          <p:nvPr/>
        </p:nvSpPr>
        <p:spPr>
          <a:xfrm>
            <a:off x="6440989" y="1519376"/>
            <a:ext cx="5576418" cy="406265"/>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AD9"/>
                </a:solidFill>
                <a:effectLst/>
                <a:uLnTx/>
                <a:uFillTx/>
                <a:latin typeface="Poppins" panose="00000500000000000000" pitchFamily="2" charset="0"/>
                <a:ea typeface="+mn-ea"/>
                <a:cs typeface="Poppins" panose="00000500000000000000" pitchFamily="2" charset="0"/>
              </a:rPr>
              <a:t>Affirma Support</a:t>
            </a:r>
          </a:p>
        </p:txBody>
      </p:sp>
      <p:pic>
        <p:nvPicPr>
          <p:cNvPr id="4" name="Picture 2" descr="Shelter Panels ...">
            <a:extLst>
              <a:ext uri="{FF2B5EF4-FFF2-40B4-BE49-F238E27FC236}">
                <a16:creationId xmlns:a16="http://schemas.microsoft.com/office/drawing/2014/main" id="{91B90C4F-7D67-ECEC-19BF-708E096A1D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847" y="332875"/>
            <a:ext cx="2537114" cy="8655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325A4C-2060-6CD9-E888-4CFD5257618C}"/>
              </a:ext>
            </a:extLst>
          </p:cNvPr>
          <p:cNvSpPr txBox="1"/>
          <p:nvPr/>
        </p:nvSpPr>
        <p:spPr>
          <a:xfrm>
            <a:off x="6440988" y="1925641"/>
            <a:ext cx="5576417" cy="1887696"/>
          </a:xfrm>
          <a:prstGeom prst="rect">
            <a:avLst/>
          </a:prstGeom>
          <a:noFill/>
        </p:spPr>
        <p:txBody>
          <a:bodyPr wrap="square" lIns="91440" tIns="45720" rIns="91440" bIns="45720" anchor="t">
            <a:spAutoFit/>
          </a:bodyPr>
          <a:lstStyle/>
          <a:p>
            <a:pPr>
              <a:lnSpc>
                <a:spcPct val="120000"/>
              </a:lnSpc>
              <a:defRPr/>
            </a:pPr>
            <a:r>
              <a:rPr kumimoji="0" lang="en-US" sz="1400" b="0" i="0" u="none" strike="noStrike" kern="1200" cap="none" spc="0" normalizeH="0" baseline="0" noProof="0" dirty="0">
                <a:ln>
                  <a:noFill/>
                </a:ln>
                <a:effectLst/>
                <a:uLnTx/>
                <a:uFillTx/>
                <a:latin typeface="Poppins"/>
                <a:ea typeface="MS Mincho"/>
                <a:cs typeface="Poppins"/>
              </a:rPr>
              <a:t>Pallet </a:t>
            </a:r>
            <a:r>
              <a:rPr lang="en-US" sz="1400" dirty="0">
                <a:latin typeface="Poppins"/>
                <a:ea typeface="MS Mincho"/>
                <a:cs typeface="Poppins"/>
              </a:rPr>
              <a:t>leveraged</a:t>
            </a:r>
            <a:r>
              <a:rPr kumimoji="0" lang="en-US" sz="1400" b="0" i="0" u="none" strike="noStrike" kern="1200" cap="none" spc="0" normalizeH="0" baseline="0" noProof="0" dirty="0">
                <a:ln>
                  <a:noFill/>
                </a:ln>
                <a:effectLst/>
                <a:uLnTx/>
                <a:uFillTx/>
                <a:latin typeface="Poppins"/>
                <a:ea typeface="MS Mincho"/>
                <a:cs typeface="Poppins"/>
              </a:rPr>
              <a:t> Salesforce for CRM and Marketing Cloud Account Engagement (formerly Pardot) for marketing. They were seeking to replace Salesforce and implement </a:t>
            </a:r>
            <a:r>
              <a:rPr kumimoji="0" lang="en-US" sz="1400" b="0" i="0" u="none" strike="noStrike" kern="1200" cap="none" spc="0" normalizeH="0" baseline="0" noProof="0" dirty="0" err="1">
                <a:ln>
                  <a:noFill/>
                </a:ln>
                <a:effectLst/>
                <a:uLnTx/>
                <a:uFillTx/>
                <a:latin typeface="Poppins"/>
                <a:ea typeface="MS Mincho"/>
                <a:cs typeface="Poppins"/>
              </a:rPr>
              <a:t>Netsuite</a:t>
            </a:r>
            <a:r>
              <a:rPr kumimoji="0" lang="en-US" sz="1400" b="0" i="0" u="none" strike="noStrike" kern="1200" cap="none" spc="0" normalizeH="0" baseline="0" noProof="0" dirty="0">
                <a:ln>
                  <a:noFill/>
                </a:ln>
                <a:effectLst/>
                <a:uLnTx/>
                <a:uFillTx/>
                <a:latin typeface="Poppins"/>
                <a:ea typeface="MS Mincho"/>
                <a:cs typeface="Poppins"/>
              </a:rPr>
              <a:t> and </a:t>
            </a:r>
            <a:r>
              <a:rPr lang="en-US" sz="1400" dirty="0">
                <a:latin typeface="Poppins"/>
                <a:ea typeface="MS Mincho"/>
                <a:cs typeface="Poppins"/>
              </a:rPr>
              <a:t>a new marketing platform. </a:t>
            </a:r>
          </a:p>
          <a:p>
            <a:pPr>
              <a:lnSpc>
                <a:spcPct val="120000"/>
              </a:lnSpc>
              <a:defRPr/>
            </a:pPr>
            <a:endParaRPr lang="en-US" sz="1400" dirty="0">
              <a:latin typeface="Poppins" panose="00000500000000000000" pitchFamily="2" charset="0"/>
              <a:ea typeface="MS Mincho" panose="02020609040205080304" pitchFamily="49" charset="-128"/>
              <a:cs typeface="Poppins" panose="00000500000000000000" pitchFamily="2"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Poppins"/>
                <a:ea typeface="MS Mincho"/>
                <a:cs typeface="Poppins"/>
              </a:rPr>
              <a:t>Affirma partnered with Pallet to advise during the selection process and focused on the following platforms: </a:t>
            </a:r>
            <a:endParaRPr kumimoji="0" lang="en-US" sz="1400" b="0" i="0" u="none" strike="noStrike" kern="1200" cap="none" spc="0" normalizeH="0" baseline="0" noProof="0" dirty="0">
              <a:ln>
                <a:noFill/>
              </a:ln>
              <a:solidFill>
                <a:srgbClr val="E7E6E6">
                  <a:lumMod val="25000"/>
                </a:srgbClr>
              </a:solidFill>
              <a:effectLst/>
              <a:uLnTx/>
              <a:uFillTx/>
              <a:latin typeface="Poppins" panose="00000500000000000000" pitchFamily="2" charset="0"/>
              <a:ea typeface="MS Mincho" panose="02020609040205080304" pitchFamily="49" charset="-128"/>
              <a:cs typeface="Poppins" panose="00000500000000000000" pitchFamily="2" charset="0"/>
            </a:endParaRPr>
          </a:p>
        </p:txBody>
      </p:sp>
      <p:pic>
        <p:nvPicPr>
          <p:cNvPr id="11" name="Picture 10">
            <a:extLst>
              <a:ext uri="{FF2B5EF4-FFF2-40B4-BE49-F238E27FC236}">
                <a16:creationId xmlns:a16="http://schemas.microsoft.com/office/drawing/2014/main" id="{EF0D0427-B9E9-8AFE-FC86-98D7870FF9CA}"/>
              </a:ext>
            </a:extLst>
          </p:cNvPr>
          <p:cNvPicPr>
            <a:picLocks noChangeAspect="1"/>
          </p:cNvPicPr>
          <p:nvPr/>
        </p:nvPicPr>
        <p:blipFill>
          <a:blip r:embed="rId3"/>
          <a:stretch>
            <a:fillRect/>
          </a:stretch>
        </p:blipFill>
        <p:spPr>
          <a:xfrm>
            <a:off x="1023639" y="2817888"/>
            <a:ext cx="3763985" cy="3476604"/>
          </a:xfrm>
          <a:prstGeom prst="rect">
            <a:avLst/>
          </a:prstGeom>
          <a:effectLst>
            <a:outerShdw blurRad="50800" dist="127000" dir="2700000" algn="tl" rotWithShape="0">
              <a:srgbClr val="00B0F0">
                <a:alpha val="40000"/>
              </a:srgbClr>
            </a:outerShdw>
          </a:effectLst>
        </p:spPr>
      </p:pic>
      <p:sp>
        <p:nvSpPr>
          <p:cNvPr id="6" name="TextBox 5">
            <a:extLst>
              <a:ext uri="{FF2B5EF4-FFF2-40B4-BE49-F238E27FC236}">
                <a16:creationId xmlns:a16="http://schemas.microsoft.com/office/drawing/2014/main" id="{42FD9F8C-AC53-FBC2-A66E-99CAD0383BAB}"/>
              </a:ext>
            </a:extLst>
          </p:cNvPr>
          <p:cNvSpPr txBox="1"/>
          <p:nvPr/>
        </p:nvSpPr>
        <p:spPr>
          <a:xfrm>
            <a:off x="8723746" y="3813337"/>
            <a:ext cx="3147553" cy="1112099"/>
          </a:xfrm>
          <a:prstGeom prst="rect">
            <a:avLst/>
          </a:prstGeom>
          <a:noFill/>
        </p:spPr>
        <p:txBody>
          <a:bodyPr wrap="square">
            <a:spAutoFit/>
          </a:bodyPr>
          <a:lstStyle/>
          <a:p>
            <a:pPr marL="285750" indent="-285750">
              <a:lnSpc>
                <a:spcPct val="120000"/>
              </a:lnSpc>
              <a:buFont typeface="Arial" panose="020B0604020202020204" pitchFamily="34" charset="0"/>
              <a:buChar char="•"/>
              <a:defRPr/>
            </a:pPr>
            <a:r>
              <a:rPr lang="en-US" sz="1400" dirty="0" err="1">
                <a:latin typeface="Poppins"/>
                <a:cs typeface="Poppins"/>
              </a:rPr>
              <a:t>Netsuite</a:t>
            </a:r>
            <a:r>
              <a:rPr lang="en-US" sz="1400" dirty="0">
                <a:latin typeface="Poppins"/>
                <a:cs typeface="Poppins"/>
              </a:rPr>
              <a:t> (newer to marketing)</a:t>
            </a:r>
          </a:p>
          <a:p>
            <a:pPr marL="285750" indent="-285750">
              <a:lnSpc>
                <a:spcPct val="120000"/>
              </a:lnSpc>
              <a:buFont typeface="Arial" panose="020B0604020202020204" pitchFamily="34" charset="0"/>
              <a:buChar char="•"/>
              <a:defRPr/>
            </a:pPr>
            <a:r>
              <a:rPr lang="en-US" sz="1400" dirty="0">
                <a:latin typeface="Poppins"/>
                <a:cs typeface="Poppins"/>
              </a:rPr>
              <a:t>Zoho</a:t>
            </a:r>
          </a:p>
          <a:p>
            <a:pPr marL="285750" indent="-285750">
              <a:lnSpc>
                <a:spcPct val="120000"/>
              </a:lnSpc>
              <a:buFont typeface="Arial" panose="020B0604020202020204" pitchFamily="34" charset="0"/>
              <a:buChar char="•"/>
              <a:defRPr/>
            </a:pPr>
            <a:r>
              <a:rPr lang="en-US" sz="1400" dirty="0">
                <a:latin typeface="Poppins"/>
                <a:cs typeface="Poppins"/>
              </a:rPr>
              <a:t>Salesforce Marketing Cloud</a:t>
            </a:r>
          </a:p>
          <a:p>
            <a:pPr marL="285750" indent="-285750">
              <a:lnSpc>
                <a:spcPct val="120000"/>
              </a:lnSpc>
              <a:buFont typeface="Arial" panose="020B0604020202020204" pitchFamily="34" charset="0"/>
              <a:buChar char="•"/>
              <a:defRPr/>
            </a:pPr>
            <a:r>
              <a:rPr lang="en-US" sz="1400" dirty="0">
                <a:latin typeface="Poppins"/>
                <a:cs typeface="Poppins"/>
              </a:rPr>
              <a:t>Pardot (potentially keep)</a:t>
            </a:r>
          </a:p>
        </p:txBody>
      </p:sp>
      <p:sp>
        <p:nvSpPr>
          <p:cNvPr id="8" name="TextBox 7">
            <a:extLst>
              <a:ext uri="{FF2B5EF4-FFF2-40B4-BE49-F238E27FC236}">
                <a16:creationId xmlns:a16="http://schemas.microsoft.com/office/drawing/2014/main" id="{A2744BA2-CBF9-321F-046E-CE3A8D43D426}"/>
              </a:ext>
            </a:extLst>
          </p:cNvPr>
          <p:cNvSpPr txBox="1"/>
          <p:nvPr/>
        </p:nvSpPr>
        <p:spPr>
          <a:xfrm>
            <a:off x="6610050" y="3813337"/>
            <a:ext cx="2113696" cy="1112099"/>
          </a:xfrm>
          <a:prstGeom prst="rect">
            <a:avLst/>
          </a:prstGeom>
          <a:noFill/>
        </p:spPr>
        <p:txBody>
          <a:bodyPr wrap="square">
            <a:spAutoFit/>
          </a:bodyPr>
          <a:lstStyle/>
          <a:p>
            <a:pPr marL="285750" indent="-285750">
              <a:lnSpc>
                <a:spcPct val="120000"/>
              </a:lnSpc>
              <a:buFont typeface="Arial" panose="020B0604020202020204" pitchFamily="34" charset="0"/>
              <a:buChar char="•"/>
              <a:defRPr/>
            </a:pPr>
            <a:r>
              <a:rPr lang="en-US" sz="1400" dirty="0">
                <a:latin typeface="Poppins"/>
                <a:cs typeface="Poppins"/>
              </a:rPr>
              <a:t>HubSpot</a:t>
            </a:r>
          </a:p>
          <a:p>
            <a:pPr marL="285750" indent="-285750">
              <a:lnSpc>
                <a:spcPct val="120000"/>
              </a:lnSpc>
              <a:buFont typeface="Arial" panose="020B0604020202020204" pitchFamily="34" charset="0"/>
              <a:buChar char="•"/>
              <a:defRPr/>
            </a:pPr>
            <a:r>
              <a:rPr lang="en-US" sz="1400" b="0" i="0" u="none" strike="noStrike" kern="1200" cap="none" spc="0" normalizeH="0" baseline="0" noProof="0" dirty="0">
                <a:ln>
                  <a:noFill/>
                </a:ln>
                <a:effectLst/>
                <a:uLnTx/>
                <a:uFillTx/>
                <a:latin typeface="Poppins"/>
                <a:cs typeface="Poppins"/>
              </a:rPr>
              <a:t>Marketo (Adobe)</a:t>
            </a:r>
          </a:p>
          <a:p>
            <a:pPr marL="285750" indent="-285750">
              <a:lnSpc>
                <a:spcPct val="120000"/>
              </a:lnSpc>
              <a:buFont typeface="Arial" panose="020B0604020202020204" pitchFamily="34" charset="0"/>
              <a:buChar char="•"/>
              <a:defRPr/>
            </a:pPr>
            <a:r>
              <a:rPr lang="en-US" sz="1400" dirty="0">
                <a:latin typeface="Poppins"/>
                <a:cs typeface="Poppins"/>
              </a:rPr>
              <a:t>Eloqua (Oracle</a:t>
            </a:r>
          </a:p>
          <a:p>
            <a:pPr marL="285750" indent="-285750">
              <a:lnSpc>
                <a:spcPct val="120000"/>
              </a:lnSpc>
              <a:buFont typeface="Arial" panose="020B0604020202020204" pitchFamily="34" charset="0"/>
              <a:buChar char="•"/>
              <a:defRPr/>
            </a:pPr>
            <a:r>
              <a:rPr lang="en-US" sz="1400" dirty="0">
                <a:latin typeface="Poppins"/>
                <a:cs typeface="Poppins"/>
              </a:rPr>
              <a:t>Dynamics 365</a:t>
            </a:r>
          </a:p>
        </p:txBody>
      </p:sp>
      <p:sp>
        <p:nvSpPr>
          <p:cNvPr id="12" name="TextBox 11">
            <a:extLst>
              <a:ext uri="{FF2B5EF4-FFF2-40B4-BE49-F238E27FC236}">
                <a16:creationId xmlns:a16="http://schemas.microsoft.com/office/drawing/2014/main" id="{0EA85C90-968C-2E95-CD34-6D17FB66CDC3}"/>
              </a:ext>
            </a:extLst>
          </p:cNvPr>
          <p:cNvSpPr txBox="1"/>
          <p:nvPr/>
        </p:nvSpPr>
        <p:spPr>
          <a:xfrm>
            <a:off x="6440989" y="5043066"/>
            <a:ext cx="5430310" cy="1627048"/>
          </a:xfrm>
          <a:prstGeom prst="rect">
            <a:avLst/>
          </a:prstGeom>
          <a:noFill/>
        </p:spPr>
        <p:txBody>
          <a:bodyPr wrap="square">
            <a:spAutoFit/>
          </a:bodyPr>
          <a:lstStyle/>
          <a:p>
            <a:pPr>
              <a:lnSpc>
                <a:spcPct val="120000"/>
              </a:lnSpc>
            </a:pPr>
            <a:r>
              <a:rPr kumimoji="0" lang="en-US" sz="1400" b="0" i="0" u="none" strike="noStrike" kern="1200" cap="none" spc="0" normalizeH="0" baseline="0" noProof="0" dirty="0">
                <a:ln>
                  <a:noFill/>
                </a:ln>
                <a:effectLst/>
                <a:uLnTx/>
                <a:uFillTx/>
                <a:latin typeface="Poppins"/>
                <a:ea typeface="MS Mincho"/>
                <a:cs typeface="Poppins"/>
              </a:rPr>
              <a:t>After a period of discovery and requirements gathering, Affirma compared, scored and ranked the platforms in over 25 categories, such as cost, features, integration, maintenance, ease of use, scalability and more. The team presented findings along with the recommended platform, which Affirma will also support implementing.</a:t>
            </a:r>
            <a:endParaRPr lang="en-US" sz="1400" dirty="0"/>
          </a:p>
        </p:txBody>
      </p:sp>
    </p:spTree>
    <p:extLst>
      <p:ext uri="{BB962C8B-B14F-4D97-AF65-F5344CB8AC3E}">
        <p14:creationId xmlns:p14="http://schemas.microsoft.com/office/powerpoint/2010/main" val="66560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7_Case Stud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se Study" id="{428DBACA-9402-4964-B151-DF3781183B86}" vid="{C19D35E0-1E30-46A1-AADA-C72CBF1063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Notes0 xmlns="f0ee8362-fa7e-4bc9-ab88-7dcfb17cb19b">Phase 1 - marketing automation selection process</Notes0>
    <Named_x0020_Account xmlns="f0ee8362-fa7e-4bc9-ab88-7dcfb17cb19b" xsi:nil="true"/>
    <Industries xmlns="f0ee8362-fa7e-4bc9-ab88-7dcfb17cb19b">
      <Value>Non-Profit</Value>
    </Industries>
    <PlatTech xmlns="f0ee8362-fa7e-4bc9-ab88-7dcfb17cb19b">
      <Value>HubSpot</Value>
      <Value>Marketo / Adobe</Value>
      <Value>NetSuite</Value>
    </PlatTech>
    <ProjectCompletionDate xmlns="f0ee8362-fa7e-4bc9-ab88-7dcfb17cb19b">2025-01-01T08:00:00+00:00</ProjectCompletionDate>
    <BusinessUnit xmlns="f0ee8362-fa7e-4bc9-ab88-7dcfb17cb19b">
      <Value>Marketing Services</Value>
    </BusinessUnit>
    <Solutions xmlns="f0ee8362-fa7e-4bc9-ab88-7dcfb17cb19b">
      <Value>Marketing Technology</Value>
      <Value>Audit</Value>
    </Solutions>
    <ApprovedByClient xmlns="f0ee8362-fa7e-4bc9-ab88-7dcfb17cb19b">false</ApprovedByClient>
  </documentManagement>
</p:properties>
</file>

<file path=customXml/itemProps1.xml><?xml version="1.0" encoding="utf-8"?>
<ds:datastoreItem xmlns:ds="http://schemas.openxmlformats.org/officeDocument/2006/customXml" ds:itemID="{A82824B0-6DB2-4746-BF67-F88AF68D142A}"/>
</file>

<file path=customXml/itemProps2.xml><?xml version="1.0" encoding="utf-8"?>
<ds:datastoreItem xmlns:ds="http://schemas.openxmlformats.org/officeDocument/2006/customXml" ds:itemID="{CF0A98AF-88AB-4875-9E9B-53B533EACE97}"/>
</file>

<file path=customXml/itemProps3.xml><?xml version="1.0" encoding="utf-8"?>
<ds:datastoreItem xmlns:ds="http://schemas.openxmlformats.org/officeDocument/2006/customXml" ds:itemID="{2597EA11-3460-4DB4-9EAB-C1FEBE732486}"/>
</file>

<file path=customXml/itemProps4.xml><?xml version="1.0" encoding="utf-8"?>
<ds:datastoreItem xmlns:ds="http://schemas.openxmlformats.org/officeDocument/2006/customXml" ds:itemID="{0AB2E627-4433-4C8C-95C7-0C8C61DA2720}"/>
</file>

<file path=docMetadata/LabelInfo.xml><?xml version="1.0" encoding="utf-8"?>
<clbl:labelList xmlns:clbl="http://schemas.microsoft.com/office/2020/mipLabelMetadata">
  <clbl:label id="{65265dd0-4b20-44a4-aca4-b7ecbb143664}" enabled="0" method="" siteId="{65265dd0-4b20-44a4-aca4-b7ecbb143664}" removed="1"/>
</clbl:labelList>
</file>

<file path=docProps/app.xml><?xml version="1.0" encoding="utf-8"?>
<Properties xmlns="http://schemas.openxmlformats.org/officeDocument/2006/extended-properties" xmlns:vt="http://schemas.openxmlformats.org/officeDocument/2006/docPropsVTypes">
  <TotalTime>18647</TotalTime>
  <Words>159</Words>
  <Application>Microsoft Office PowerPoint</Application>
  <PresentationFormat>Widescreen</PresentationFormat>
  <Paragraphs>16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Narrow</vt:lpstr>
      <vt:lpstr>Calibri</vt:lpstr>
      <vt:lpstr>Poppins</vt:lpstr>
      <vt:lpstr>Poppins Light</vt:lpstr>
      <vt:lpstr>Segoe UI</vt:lpstr>
      <vt:lpstr>7_Case Study</vt:lpstr>
      <vt:lpstr>Marketing Platform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BeamReaders® &amp; HubSpot</dc:title>
  <dc:creator>Alyson Knox-Meade</dc:creator>
  <cp:lastModifiedBy>Alyson Knox-Meade</cp:lastModifiedBy>
  <cp:revision>27</cp:revision>
  <dcterms:created xsi:type="dcterms:W3CDTF">2021-10-06T23:17:56Z</dcterms:created>
  <dcterms:modified xsi:type="dcterms:W3CDTF">2025-05-01T03:44:27Z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0x0101000D23BCBB7020E34DAE994A365BA94206</vt:lpwstr>
  </property>
</Properties>
</file>